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 2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00034" y="357166"/>
            <a:ext cx="2286000" cy="304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img1.jpg (23995 bytes)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357950" y="285728"/>
            <a:ext cx="2286000" cy="304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img2.jpg (13607 bytes)"/>
          <p:cNvPicPr/>
          <p:nvPr/>
        </p:nvPicPr>
        <p:blipFill>
          <a:blip r:embed="rId4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071802" y="1000108"/>
            <a:ext cx="2286000" cy="304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4.jpg (22863 bytes)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42910" y="428604"/>
            <a:ext cx="2286000" cy="304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img5.jpg (20728 bytes)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000760" y="1142984"/>
            <a:ext cx="2286000" cy="304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Школа № 42</cp:lastModifiedBy>
  <cp:revision>1</cp:revision>
  <dcterms:modified xsi:type="dcterms:W3CDTF">2012-02-09T00:50:57Z</dcterms:modified>
</cp:coreProperties>
</file>